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lexandria Medium"/>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Albert Sans"/>
      <p:regular r:id="rId77"/>
      <p:bold r:id="rId78"/>
      <p:italic r:id="rId79"/>
      <p:boldItalic r:id="rId80"/>
    </p:embeddedFont>
    <p:embeddedFont>
      <p:font typeface="Alexandri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19D621-7736-43C9-AB70-3504C16376A8}">
  <a:tblStyle styleId="{AD19D621-7736-43C9-AB70-3504C16376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B2382D5-1D9A-43E9-9703-C67563AF4C0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Alexandria-bold.fntdata"/><Relationship Id="rId81" Type="http://schemas.openxmlformats.org/officeDocument/2006/relationships/font" Target="fonts/Alexandria-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exandria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AlexandriaMedium-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7" name="Google Shape;6547;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9" name="Shape 7139"/>
        <p:cNvGrpSpPr/>
        <p:nvPr/>
      </p:nvGrpSpPr>
      <p:grpSpPr>
        <a:xfrm>
          <a:off x="0" y="0"/>
          <a:ext cx="0" cy="0"/>
          <a:chOff x="0" y="0"/>
          <a:chExt cx="0" cy="0"/>
        </a:xfrm>
      </p:grpSpPr>
      <p:sp>
        <p:nvSpPr>
          <p:cNvPr id="7140" name="Google Shape;7140;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1" name="Google Shape;7141;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0" name="Shape 7460"/>
        <p:cNvGrpSpPr/>
        <p:nvPr/>
      </p:nvGrpSpPr>
      <p:grpSpPr>
        <a:xfrm>
          <a:off x="0" y="0"/>
          <a:ext cx="0" cy="0"/>
          <a:chOff x="0" y="0"/>
          <a:chExt cx="0" cy="0"/>
        </a:xfrm>
      </p:grpSpPr>
      <p:sp>
        <p:nvSpPr>
          <p:cNvPr id="7461" name="Google Shape;7461;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2" name="Google Shape;7462;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0" name="Google Shape;7770;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png"/><Relationship Id="rId14"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image" Target="../media/image1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{AD19D621-7736-43C9-AB70-3504C16376A8}</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64" name="Google Shape;464;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57"/>
          <p:cNvPicPr preferRelativeResize="0"/>
          <p:nvPr/>
        </p:nvPicPr>
        <p:blipFill rotWithShape="1">
          <a:blip r:embed="rId3">
            <a:alphaModFix/>
          </a:blip>
          <a:srcRect b="0" l="3891" r="3882" t="0"/>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76" name="Google Shape;476;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 name="Google Shape;480;p58"/>
          <p:cNvPicPr preferRelativeResize="0"/>
          <p:nvPr/>
        </p:nvPicPr>
        <p:blipFill rotWithShape="1">
          <a:blip r:embed="rId3">
            <a:alphaModFix/>
          </a:blip>
          <a:srcRect b="0" l="3820" r="53965" t="0"/>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59"/>
          <p:cNvPicPr preferRelativeResize="0"/>
          <p:nvPr/>
        </p:nvPicPr>
        <p:blipFill rotWithShape="1">
          <a:blip r:embed="rId3">
            <a:alphaModFix/>
          </a:blip>
          <a:srcRect b="0" l="65030" r="5491" t="0"/>
          <a:stretch/>
        </p:blipFill>
        <p:spPr>
          <a:xfrm>
            <a:off x="5860401" y="1049500"/>
            <a:ext cx="1508450" cy="2878276"/>
          </a:xfrm>
          <a:prstGeom prst="rect">
            <a:avLst/>
          </a:prstGeom>
          <a:noFill/>
          <a:ln>
            <a:noFill/>
          </a:ln>
        </p:spPr>
      </p:pic>
      <p:sp>
        <p:nvSpPr>
          <p:cNvPr id="489" name="Google Shape;489;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90" name="Google Shape;490;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8" name="Google Shape;498;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61"/>
          <p:cNvCxnSpPr>
            <a:stCxn id="511" idx="2"/>
            <a:endCxn id="513"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3" idx="2"/>
            <a:endCxn id="515"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5" idx="2"/>
            <a:endCxn id="517"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7" idx="2"/>
            <a:endCxn id="519"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9" idx="2"/>
            <a:endCxn id="521"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4" name="Google Shape;534;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0" name="Google Shape;540;p62"/>
          <p:cNvCxnSpPr>
            <a:stCxn id="538" idx="2"/>
            <a:endCxn id="535"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4" idx="2"/>
            <a:endCxn id="536"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4" idx="3"/>
            <a:endCxn id="535"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6" idx="3"/>
            <a:endCxn id="537"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{3B2382D5-1D9A-43E9-9703-C67563AF4C04}</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8" name="Google Shape;558;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65"/>
          <p:cNvCxnSpPr>
            <a:stCxn id="585" idx="3"/>
            <a:endCxn id="587"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4" idx="3"/>
            <a:endCxn id="586"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6" idx="3"/>
            <a:endCxn id="588"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4"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599" name="Google Shape;599;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09" name="Google Shape;609;p66"/>
          <p:cNvCxnSpPr>
            <a:stCxn id="607" idx="2"/>
            <a:endCxn id="600"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599" idx="2"/>
            <a:endCxn id="602"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1" name="Google Shape;611;p66"/>
          <p:cNvCxnSpPr>
            <a:stCxn id="602" idx="2"/>
            <a:endCxn id="603"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5"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0" idx="2"/>
            <a:endCxn id="604"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4" idx="2"/>
            <a:endCxn id="601"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1" idx="2"/>
            <a:endCxn id="606"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{AD19D621-7736-43C9-AB70-3504C16376A8}</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{AD19D621-7736-43C9-AB70-3504C16376A8}</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8" name="Google Shape;628;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29" name="Google Shape;629;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0" name="Google Shape;630;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1" name="Google Shape;631;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2" name="Google Shape;632;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3" name="Google Shape;633;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4" name="Google Shape;634;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5" name="Google Shape;635;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6" name="Google Shape;636;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2" name="Google Shape;642;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8" name="Google Shape;658;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7" name="Google Shape;667;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sp>
        <p:nvSpPr>
          <p:cNvPr id="672" name="Google Shape;672;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79" name="Google Shape;67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5" name="Google Shape;685;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4176295" y="2947175"/>
            <a:ext cx="791400" cy="754200"/>
          </a:xfrm>
          <a:prstGeom prst="roundRect">
            <a:avLst>
              <a:gd fmla="val 16667" name="adj"/>
            </a:avLst>
          </a:prstGeom>
          <a:solidFill>
            <a:srgbClr val="FFFA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5238114" y="2947175"/>
            <a:ext cx="791400" cy="754200"/>
          </a:xfrm>
          <a:prstGeom prst="roundRect">
            <a:avLst>
              <a:gd fmla="val 16667" name="adj"/>
            </a:avLst>
          </a:prstGeom>
          <a:solidFill>
            <a:srgbClr val="C2E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fmla="val 16667" name="adj"/>
            </a:avLst>
          </a:prstGeom>
          <a:solidFill>
            <a:srgbClr val="5296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176295" y="3878275"/>
            <a:ext cx="791400" cy="754200"/>
          </a:xfrm>
          <a:prstGeom prst="roundRect">
            <a:avLst>
              <a:gd fmla="val 16667" name="adj"/>
            </a:avLst>
          </a:prstGeom>
          <a:solidFill>
            <a:srgbClr val="1356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7" name="Google Shape;69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3" name="Google Shape;703;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4" name="Google Shape;704;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5" name="Google Shape;705;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6" name="Google Shape;706;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7" name="Google Shape;707;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8" name="Google Shape;708;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09" name="Google Shape;709;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3" name="Google Shape;713;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8" name="Google Shape;728;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9" name="Google Shape;75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5" name="Google Shape;985;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69" name="Google Shape;106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7" name="Google Shape;112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8" name="Google Shape;114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2" name="Google Shape;125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9" name="Google Shape;128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9" name="Google Shape;129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3" name="Google Shape;326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8" name="Google Shape;326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3" name="Google Shape;327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8" name="Google Shape;327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9" name="Google Shape;3289;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2" name="Google Shape;3292;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5" name="Google Shape;3295;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7" name="Google Shape;3297;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6" name="Google Shape;3306;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1" name="Google Shape;3311;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6" name="Google Shape;3316;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1" name="Google Shape;3321;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2" name="Google Shape;3332;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7" name="Google Shape;3337;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5" name="Google Shape;3345;p78"/>
            <p:cNvCxnSpPr>
              <a:stCxn id="3344" idx="0"/>
              <a:endCxn id="33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9" name="Google Shape;3349;p78"/>
            <p:cNvCxnSpPr>
              <a:stCxn id="3348" idx="0"/>
              <a:endCxn id="33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0" name="Google Shape;3350;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78"/>
            <p:cNvCxnSpPr>
              <a:stCxn id="3422" idx="6"/>
              <a:endCxn id="34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6" name="Google Shape;3426;p78"/>
            <p:cNvCxnSpPr>
              <a:stCxn id="3423" idx="4"/>
              <a:endCxn id="34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8" name="Google Shape;3428;p78"/>
            <p:cNvCxnSpPr>
              <a:stCxn id="3427" idx="6"/>
              <a:endCxn id="34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4" idx="4"/>
              <a:endCxn id="34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78"/>
            <p:cNvCxnSpPr>
              <a:endCxn id="34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1" name="Google Shape;3441;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4" name="Google Shape;3444;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5" name="Google Shape;3445;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6" name="Google Shape;3446;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7" name="Google Shape;3447;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5" name="Google Shape;3455;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1" name="Google Shape;3461;p78"/>
            <p:cNvCxnSpPr>
              <a:stCxn id="3454" idx="2"/>
              <a:endCxn id="34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2" name="Google Shape;3462;p78"/>
            <p:cNvCxnSpPr>
              <a:stCxn id="3456" idx="0"/>
              <a:endCxn id="34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6" idx="2"/>
              <a:endCxn id="34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0"/>
              <a:endCxn id="34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5" idx="2"/>
              <a:endCxn id="34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9" idx="0"/>
              <a:endCxn id="34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2" name="Google Shape;3482;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5" name="Google Shape;3485;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8" name="Google Shape;3488;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1" name="Google Shape;3491;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6" name="Google Shape;3596;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8" name="Google Shape;3598;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79" name="Google Shape;3679;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4" name="Google Shape;3694;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{AD19D621-7736-43C9-AB70-3504C16376A8}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8" name="Google Shape;3708;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0" name="Google Shape;3710;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{AD19D621-7736-43C9-AB70-3504C16376A8}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{AD19D621-7736-43C9-AB70-3504C16376A8}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{AD19D621-7736-43C9-AB70-3504C16376A8}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8" name="Google Shape;3808;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5" name="Google Shape;386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8" name="Google Shape;4038;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1" name="Google Shape;4041;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4" name="Google Shape;4044;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7" name="Google Shape;4047;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8" name="Google Shape;4068;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1" name="Google Shape;4071;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7" name="Google Shape;4087;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0" name="Google Shape;4150;p80"/>
              <p:cNvCxnSpPr>
                <a:stCxn id="41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1" name="Google Shape;4151;p80"/>
              <p:cNvCxnSpPr>
                <a:stCxn id="41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3" name="Google Shape;4153;p80"/>
              <p:cNvCxnSpPr>
                <a:stCxn id="41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4" name="Google Shape;4214;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7" name="Google Shape;4437;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0" name="Google Shape;4440;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1" name="Google Shape;4461;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0" name="Google Shape;4490;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99" name="Google Shape;4499;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4" name="Google Shape;4574;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5" name="Google Shape;4575;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6" name="Google Shape;4576;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7" name="Google Shape;4577;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3" name="Google Shape;4583;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4" name="Google Shape;4624;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4" name="Google Shape;4684;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6" name="Google Shape;4696;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8" name="Google Shape;4798;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4" name="Google Shape;4874;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9" name="Google Shape;4889;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9" name="Google Shape;4999;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7"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8" name="Shape 5418"/>
        <p:cNvGrpSpPr/>
        <p:nvPr/>
      </p:nvGrpSpPr>
      <p:grpSpPr>
        <a:xfrm>
          <a:off x="0" y="0"/>
          <a:ext cx="0" cy="0"/>
          <a:chOff x="0" y="0"/>
          <a:chExt cx="0" cy="0"/>
        </a:xfrm>
      </p:grpSpPr>
      <p:sp>
        <p:nvSpPr>
          <p:cNvPr id="5419" name="Google Shape;5419;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8"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8"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2" name="Shape 7142"/>
        <p:cNvGrpSpPr/>
        <p:nvPr/>
      </p:nvGrpSpPr>
      <p:grpSpPr>
        <a:xfrm>
          <a:off x="0" y="0"/>
          <a:ext cx="0" cy="0"/>
          <a:chOff x="0" y="0"/>
          <a:chExt cx="0" cy="0"/>
        </a:xfrm>
      </p:grpSpPr>
      <p:sp>
        <p:nvSpPr>
          <p:cNvPr id="7143" name="Google Shape;7143;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3"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3" name="Google Shape;7763;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